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0" r:id="rId4"/>
    <p:sldId id="267" r:id="rId5"/>
    <p:sldId id="268" r:id="rId6"/>
    <p:sldId id="269" r:id="rId7"/>
    <p:sldId id="270" r:id="rId8"/>
    <p:sldId id="265" r:id="rId9"/>
    <p:sldId id="271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0478E7-A055-4293-B3B5-96067DC5BF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43D9168-1F3A-47DF-AD5F-CD5F1B2D6C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2447CA6-C7FB-4D9D-B94A-4A496679B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CDF8-547D-477B-9A9E-17089697EA60}" type="datetimeFigureOut">
              <a:rPr lang="nl-NL" smtClean="0"/>
              <a:t>21-6-2021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CB861FD-D33F-41F1-B252-946BDD082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9E70FA8-637C-4A43-9256-B8689567D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4BCD-EAEC-4842-9869-B03D1C4E5B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1613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DB1E9F-7FF1-4DF0-AD63-8507CCDE6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FFC7C70-14EC-40A9-A926-A415C3E0D2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5BBC925-8714-4B11-A93F-616A5A8AC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CDF8-547D-477B-9A9E-17089697EA60}" type="datetimeFigureOut">
              <a:rPr lang="nl-NL" smtClean="0"/>
              <a:t>21-6-2021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EE851EC-F31A-4FAC-82F7-9A784629C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25DB329-2D7B-45C9-A2BC-9073FD9A6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4BCD-EAEC-4842-9869-B03D1C4E5B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8735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60D677E-9C87-4FD4-88FD-E7FAD50235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5EEAA7F-67D2-47BC-BFB9-3CB5AC48E3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E8A35B-741F-410C-A268-9D523A41D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CDF8-547D-477B-9A9E-17089697EA60}" type="datetimeFigureOut">
              <a:rPr lang="nl-NL" smtClean="0"/>
              <a:t>21-6-2021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AA382E9-A4C0-4663-B762-FFB0B685B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E039AED-EB3F-407B-9752-19D9223CB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4BCD-EAEC-4842-9869-B03D1C4E5B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9257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8BBAAB-BB53-4CF4-B112-EA1F41291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10EA08A-E7F6-4A29-BDA1-0DD3CA33D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4D14F73-2166-4E71-AC0C-4FEBC46D5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CDF8-547D-477B-9A9E-17089697EA60}" type="datetimeFigureOut">
              <a:rPr lang="nl-NL" smtClean="0"/>
              <a:t>21-6-2021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A6390C0-698B-4486-A63C-B89EBF04B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45ADFE9-9C9E-4689-9A98-0EE81E7F7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4BCD-EAEC-4842-9869-B03D1C4E5B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037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FDD7CC-9E10-4E05-B7FA-74B54DAE9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C6915B7-69A5-4833-B7B7-23CFE2D35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7D71415-8287-42D3-8724-AD95E8D05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CDF8-547D-477B-9A9E-17089697EA60}" type="datetimeFigureOut">
              <a:rPr lang="nl-NL" smtClean="0"/>
              <a:t>21-6-2021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100DE09-7B65-43BB-986A-05A4204E3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C6D97CA-9FFE-4551-BEBD-42D50E2DD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4BCD-EAEC-4842-9869-B03D1C4E5B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0674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415DAF-216B-4C45-8B62-60D9337A2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08A843-79A5-4290-85BD-B82A76BD36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AC1731F-ED02-4B6B-9473-D83B995B36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EA70D6E-8B28-4623-8672-F6738AF3F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CDF8-547D-477B-9A9E-17089697EA60}" type="datetimeFigureOut">
              <a:rPr lang="nl-NL" smtClean="0"/>
              <a:t>21-6-2021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A47BD15-D2A1-49F4-BA52-7CCC60DA9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61D9978-F112-4138-8F13-09D402644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4BCD-EAEC-4842-9869-B03D1C4E5B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7758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A987C1-B64A-4F30-B8C9-128104A7D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9A55612-4908-4F6E-A2C4-CC142A72A1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002DF77-5A68-4DFE-9291-E6CE9D459D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8C1324D-10C1-45B0-A61A-F8065DC973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12AE64B-B282-40E2-9DF6-87BF0A5AD5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24602B0-7852-4BBE-A69C-65716D57B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CDF8-547D-477B-9A9E-17089697EA60}" type="datetimeFigureOut">
              <a:rPr lang="nl-NL" smtClean="0"/>
              <a:t>21-6-2021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4CAD03D-E3B1-4A42-89C2-E90F514DD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6EA2C67-5B1C-4757-A8D3-1E11E6307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4BCD-EAEC-4842-9869-B03D1C4E5B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7081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5730A0-3A92-4060-A5BD-2194753B0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F1DA98F-3625-4928-B1A2-2320614C1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CDF8-547D-477B-9A9E-17089697EA60}" type="datetimeFigureOut">
              <a:rPr lang="nl-NL" smtClean="0"/>
              <a:t>21-6-2021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0C761C8-F589-4297-BBF8-DE00FEB85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F621B73-A41E-477D-932C-AA21ECC9E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4BCD-EAEC-4842-9869-B03D1C4E5B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2128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A62B9A1-3297-4F2A-BEB2-ECE5ADFCB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CDF8-547D-477B-9A9E-17089697EA60}" type="datetimeFigureOut">
              <a:rPr lang="nl-NL" smtClean="0"/>
              <a:t>21-6-2021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ABA6F0A-852C-4941-8936-3FF3BC22C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8929F48-7BA8-43E8-82C8-97A3DFD21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4BCD-EAEC-4842-9869-B03D1C4E5B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5474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37BA9C-6DEF-4BF2-9510-E7B59E4C6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3E738B-C3B8-4B03-8C33-12EF0EAAB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BC4CE21-8AB8-4B3F-A82B-A0B7363908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5D7F477-CBD3-490F-B064-9CC7C8C76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CDF8-547D-477B-9A9E-17089697EA60}" type="datetimeFigureOut">
              <a:rPr lang="nl-NL" smtClean="0"/>
              <a:t>21-6-2021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ACD038E-BB58-4D56-94E4-FFDA74A30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4879D6D-8F3F-4A24-89AB-0AA3702F7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4BCD-EAEC-4842-9869-B03D1C4E5B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163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99C153-5911-4383-822E-8FE79FBFF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4624BC9-7FD2-4165-83D6-EC6A6118C6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44ABF8F-E973-40CD-81F6-CDE9CFAADE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7436A56-4F9D-4CBA-9FD6-43513B264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CDF8-547D-477B-9A9E-17089697EA60}" type="datetimeFigureOut">
              <a:rPr lang="nl-NL" smtClean="0"/>
              <a:t>21-6-2021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ECAAE9C-5442-4411-9D3B-0EAAB04AC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93DD06D-08C9-4C53-87B4-4458D3EF6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4BCD-EAEC-4842-9869-B03D1C4E5B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717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926CA43-80A1-4C4D-9BB0-8AB51A76A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C8745C8-1AA4-4783-A6BA-EC8E650174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C9AADD3-992F-459C-8964-A35D00D43D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1CDF8-547D-477B-9A9E-17089697EA60}" type="datetimeFigureOut">
              <a:rPr lang="nl-NL" smtClean="0"/>
              <a:t>21-6-2021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565779B-2642-4A24-880F-02B8A99C47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DADA7D3-6349-424E-8032-2805B87051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14BCD-EAEC-4842-9869-B03D1C4E5B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526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9SJmDQW2rMI?feature=oembed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mKf_7YroAMo?start=2&amp;feature=oembe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JJvfsJ9y0yk?feature=oembed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WY8F5U5zic8?start=5&amp;feature=oembed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GLB-pExs1ac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9317" y="1722450"/>
            <a:ext cx="3062670" cy="381532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13800" b="1" i="1" dirty="0">
                <a:solidFill>
                  <a:schemeClr val="accent6">
                    <a:lumMod val="75000"/>
                  </a:schemeClr>
                </a:solidFill>
                <a:latin typeface="Gobsmacked DEMO" pitchFamily="50" charset="0"/>
                <a:cs typeface="Calibri Light"/>
              </a:rPr>
              <a:t>21</a:t>
            </a:r>
          </a:p>
        </p:txBody>
      </p:sp>
      <p:graphicFrame>
        <p:nvGraphicFramePr>
          <p:cNvPr id="18" name="Tabel 18">
            <a:extLst>
              <a:ext uri="{FF2B5EF4-FFF2-40B4-BE49-F238E27FC236}">
                <a16:creationId xmlns:a16="http://schemas.microsoft.com/office/drawing/2014/main" id="{DCB3A29D-DA8F-4E88-B437-B0289CC141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133072"/>
              </p:ext>
            </p:extLst>
          </p:nvPr>
        </p:nvGraphicFramePr>
        <p:xfrm>
          <a:off x="4234069" y="1687908"/>
          <a:ext cx="6679098" cy="51206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7172">
                  <a:extLst>
                    <a:ext uri="{9D8B030D-6E8A-4147-A177-3AD203B41FA5}">
                      <a16:colId xmlns:a16="http://schemas.microsoft.com/office/drawing/2014/main" val="125336049"/>
                    </a:ext>
                  </a:extLst>
                </a:gridCol>
                <a:gridCol w="1421926">
                  <a:extLst>
                    <a:ext uri="{9D8B030D-6E8A-4147-A177-3AD203B41FA5}">
                      <a16:colId xmlns:a16="http://schemas.microsoft.com/office/drawing/2014/main" val="14477460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3200" b="0" dirty="0">
                          <a:solidFill>
                            <a:schemeClr val="tx1"/>
                          </a:solidFill>
                          <a:latin typeface="+mj-lt"/>
                        </a:rPr>
                        <a:t>Gepersonaliseerd leren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nl-NL" sz="20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2330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b="0" dirty="0">
                          <a:solidFill>
                            <a:schemeClr val="tx1"/>
                          </a:solidFill>
                          <a:latin typeface="+mj-lt"/>
                        </a:rPr>
                        <a:t>Een dag op de Ruivenmavo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nl-NL" sz="20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059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b="0" dirty="0">
                          <a:solidFill>
                            <a:schemeClr val="tx1"/>
                          </a:solidFill>
                          <a:latin typeface="+mj-lt"/>
                        </a:rPr>
                        <a:t>De Learning Portal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nl-NL" sz="20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6942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b="0" dirty="0">
                          <a:solidFill>
                            <a:schemeClr val="tx1"/>
                          </a:solidFill>
                          <a:latin typeface="+mj-lt"/>
                        </a:rPr>
                        <a:t>Coaching, doe ik het goed?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nl-NL" sz="20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5826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dirty="0">
                          <a:solidFill>
                            <a:schemeClr val="tx1"/>
                          </a:solidFill>
                          <a:latin typeface="+mj-lt"/>
                        </a:rPr>
                        <a:t>Een goede start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3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3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Ontdek de </a:t>
                      </a:r>
                      <a:r>
                        <a:rPr lang="nl-NL" sz="32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Ruivemavo</a:t>
                      </a:r>
                      <a:r>
                        <a:rPr lang="nl-NL" sz="3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</a:p>
                    <a:p>
                      <a:endParaRPr lang="nl-NL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endParaRPr lang="nl-NL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endParaRPr lang="nl-NL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7939225"/>
                  </a:ext>
                </a:extLst>
              </a:tr>
            </a:tbl>
          </a:graphicData>
        </a:graphic>
      </p:graphicFrame>
      <p:sp>
        <p:nvSpPr>
          <p:cNvPr id="3" name="Tekstvak 2">
            <a:extLst>
              <a:ext uri="{FF2B5EF4-FFF2-40B4-BE49-F238E27FC236}">
                <a16:creationId xmlns:a16="http://schemas.microsoft.com/office/drawing/2014/main" id="{CB786B7D-222A-4B26-B5D4-FF3C8F00E38A}"/>
              </a:ext>
            </a:extLst>
          </p:cNvPr>
          <p:cNvSpPr txBox="1"/>
          <p:nvPr/>
        </p:nvSpPr>
        <p:spPr>
          <a:xfrm>
            <a:off x="1797568" y="2481943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accent6">
                    <a:lumMod val="75000"/>
                  </a:schemeClr>
                </a:solidFill>
                <a:latin typeface="Agency FB" panose="020B0503020202020204" pitchFamily="34" charset="0"/>
              </a:rPr>
              <a:t>KED</a:t>
            </a:r>
          </a:p>
        </p:txBody>
      </p:sp>
    </p:spTree>
    <p:extLst>
      <p:ext uri="{BB962C8B-B14F-4D97-AF65-F5344CB8AC3E}">
        <p14:creationId xmlns:p14="http://schemas.microsoft.com/office/powerpoint/2010/main" val="2181132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8FB26B-189E-4E6E-AB54-6C1D43CBC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Onlinemedia 3" title="2College: Gepersonaliseerd Leren">
            <a:hlinkClick r:id="" action="ppaction://media"/>
            <a:extLst>
              <a:ext uri="{FF2B5EF4-FFF2-40B4-BE49-F238E27FC236}">
                <a16:creationId xmlns:a16="http://schemas.microsoft.com/office/drawing/2014/main" id="{05759513-E4AF-47D8-875F-472BDDABFAA8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-23812"/>
            <a:ext cx="12192000" cy="688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436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4A56F3-C65D-435F-9C2F-0D04A1AE6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/>
              <a:t>Onderwijsplanning</a:t>
            </a:r>
          </a:p>
        </p:txBody>
      </p:sp>
      <p:graphicFrame>
        <p:nvGraphicFramePr>
          <p:cNvPr id="6" name="Tijdelijke aanduiding voor inhoud 5">
            <a:extLst>
              <a:ext uri="{FF2B5EF4-FFF2-40B4-BE49-F238E27FC236}">
                <a16:creationId xmlns:a16="http://schemas.microsoft.com/office/drawing/2014/main" id="{8C7C6B04-E4E8-4D56-8BB9-F1803CD2485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81200" y="1335901"/>
          <a:ext cx="8508418" cy="4752000"/>
        </p:xfrm>
        <a:graphic>
          <a:graphicData uri="http://schemas.openxmlformats.org/drawingml/2006/table">
            <a:tbl>
              <a:tblPr/>
              <a:tblGrid>
                <a:gridCol w="849255">
                  <a:extLst>
                    <a:ext uri="{9D8B030D-6E8A-4147-A177-3AD203B41FA5}">
                      <a16:colId xmlns:a16="http://schemas.microsoft.com/office/drawing/2014/main" val="4040265775"/>
                    </a:ext>
                  </a:extLst>
                </a:gridCol>
                <a:gridCol w="1167726">
                  <a:extLst>
                    <a:ext uri="{9D8B030D-6E8A-4147-A177-3AD203B41FA5}">
                      <a16:colId xmlns:a16="http://schemas.microsoft.com/office/drawing/2014/main" val="515772073"/>
                    </a:ext>
                  </a:extLst>
                </a:gridCol>
                <a:gridCol w="1142182">
                  <a:extLst>
                    <a:ext uri="{9D8B030D-6E8A-4147-A177-3AD203B41FA5}">
                      <a16:colId xmlns:a16="http://schemas.microsoft.com/office/drawing/2014/main" val="4026270409"/>
                    </a:ext>
                  </a:extLst>
                </a:gridCol>
                <a:gridCol w="849255">
                  <a:extLst>
                    <a:ext uri="{9D8B030D-6E8A-4147-A177-3AD203B41FA5}">
                      <a16:colId xmlns:a16="http://schemas.microsoft.com/office/drawing/2014/main" val="223837674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582527820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42786517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997088805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685180980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080576889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l" fontAlgn="b"/>
                      <a:endParaRPr lang="nl-NL" sz="14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maandag</a:t>
                      </a: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dinsdag</a:t>
                      </a: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woensdag</a:t>
                      </a: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donderdag</a:t>
                      </a: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vrijdag</a:t>
                      </a: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5336547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endParaRPr lang="nl-N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08u15-08u30</a:t>
                      </a:r>
                    </a:p>
                  </a:txBody>
                  <a:tcPr marL="9525" marR="9525" marT="9525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(08u15-09u00)</a:t>
                      </a:r>
                    </a:p>
                  </a:txBody>
                  <a:tcPr marL="9525" marR="9525" marT="9525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FIKA</a:t>
                      </a:r>
                    </a:p>
                  </a:txBody>
                  <a:tcPr marL="9525" marR="9525" marT="9525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4850418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endParaRPr lang="nl-N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08u30-09u30</a:t>
                      </a:r>
                    </a:p>
                  </a:txBody>
                  <a:tcPr marL="9525" marR="9525" marT="9525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coaching </a:t>
                      </a:r>
                    </a:p>
                  </a:txBody>
                  <a:tcPr marL="9525" marR="9525" marT="9525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949143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endParaRPr lang="nl-N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09u30-10u00</a:t>
                      </a:r>
                    </a:p>
                  </a:txBody>
                  <a:tcPr marL="9525" marR="9525" marT="9525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dagstart</a:t>
                      </a:r>
                    </a:p>
                  </a:txBody>
                  <a:tcPr marL="9525" marR="9525" marT="9525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6222607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blok 1</a:t>
                      </a: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10u00-11u15</a:t>
                      </a:r>
                    </a:p>
                  </a:txBody>
                  <a:tcPr marL="9525" marR="9525" marT="9525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 minuten</a:t>
                      </a:r>
                    </a:p>
                  </a:txBody>
                  <a:tcPr marL="9525" marR="9525" marT="9525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LA1</a:t>
                      </a:r>
                    </a:p>
                  </a:txBody>
                  <a:tcPr marL="9525" marR="9525" marT="9525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7935310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endParaRPr lang="nl-NL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1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11u15-11u30</a:t>
                      </a:r>
                    </a:p>
                  </a:txBody>
                  <a:tcPr marL="9525" marR="9525" marT="9525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1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 minuten</a:t>
                      </a:r>
                    </a:p>
                  </a:txBody>
                  <a:tcPr marL="9525" marR="9525" marT="9525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b="1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Pauze</a:t>
                      </a:r>
                    </a:p>
                  </a:txBody>
                  <a:tcPr marL="9525" marR="9525" marT="9525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7120127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blok 2</a:t>
                      </a: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11u30-12u45</a:t>
                      </a:r>
                    </a:p>
                  </a:txBody>
                  <a:tcPr marL="9525" marR="9525" marT="9525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 minuten</a:t>
                      </a:r>
                    </a:p>
                  </a:txBody>
                  <a:tcPr marL="9525" marR="9525" marT="9525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LA2</a:t>
                      </a:r>
                    </a:p>
                  </a:txBody>
                  <a:tcPr marL="9525" marR="9525" marT="9525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971922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endParaRPr lang="nl-N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1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12u45-13u15</a:t>
                      </a:r>
                    </a:p>
                  </a:txBody>
                  <a:tcPr marL="9525" marR="9525" marT="9525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1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 minuten</a:t>
                      </a:r>
                    </a:p>
                  </a:txBody>
                  <a:tcPr marL="9525" marR="9525" marT="9525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b="1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Pauze</a:t>
                      </a:r>
                    </a:p>
                  </a:txBody>
                  <a:tcPr marL="9525" marR="9525" marT="9525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0232364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blok 3</a:t>
                      </a: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13u15-14u30</a:t>
                      </a:r>
                    </a:p>
                  </a:txBody>
                  <a:tcPr marL="9525" marR="9525" marT="9525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 minuten</a:t>
                      </a:r>
                    </a:p>
                  </a:txBody>
                  <a:tcPr marL="9525" marR="9525" marT="9525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LA3</a:t>
                      </a:r>
                    </a:p>
                  </a:txBody>
                  <a:tcPr marL="9525" marR="9525" marT="9525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4255960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endParaRPr lang="nl-N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1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14u30-14u45</a:t>
                      </a:r>
                    </a:p>
                  </a:txBody>
                  <a:tcPr marL="9525" marR="9525" marT="9525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1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 minuten</a:t>
                      </a:r>
                    </a:p>
                  </a:txBody>
                  <a:tcPr marL="9525" marR="9525" marT="9525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b="1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Pauze</a:t>
                      </a:r>
                    </a:p>
                  </a:txBody>
                  <a:tcPr marL="9525" marR="9525" marT="9525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1167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blok 4</a:t>
                      </a: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14u45-16u00</a:t>
                      </a:r>
                    </a:p>
                  </a:txBody>
                  <a:tcPr marL="9525" marR="9525" marT="9525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 minuten</a:t>
                      </a:r>
                    </a:p>
                  </a:txBody>
                  <a:tcPr marL="9525" marR="9525" marT="9525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LA4</a:t>
                      </a:r>
                    </a:p>
                  </a:txBody>
                  <a:tcPr marL="9525" marR="9525" marT="9525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63880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690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A689C5-1663-467C-8EA2-DB72DF656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Onlinemedia 3" title="2College: Een dag op 2College">
            <a:hlinkClick r:id="" action="ppaction://media"/>
            <a:extLst>
              <a:ext uri="{FF2B5EF4-FFF2-40B4-BE49-F238E27FC236}">
                <a16:creationId xmlns:a16="http://schemas.microsoft.com/office/drawing/2014/main" id="{BE8B6706-54DD-4987-9A5A-6FA2C512F48F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19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B61D9A-33CB-4EF9-B56D-425DAFA76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Onlinemedia 5" title="2College: De learning portal op 2College">
            <a:hlinkClick r:id="" action="ppaction://media"/>
            <a:extLst>
              <a:ext uri="{FF2B5EF4-FFF2-40B4-BE49-F238E27FC236}">
                <a16:creationId xmlns:a16="http://schemas.microsoft.com/office/drawing/2014/main" id="{9E2048B1-FEE6-4247-BA0D-222825417969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8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80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9317" y="1722450"/>
            <a:ext cx="3062670" cy="381532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13800" b="1" i="1" dirty="0">
                <a:solidFill>
                  <a:schemeClr val="accent6">
                    <a:lumMod val="75000"/>
                  </a:schemeClr>
                </a:solidFill>
                <a:latin typeface="Gobsmacked DEMO" pitchFamily="50" charset="0"/>
                <a:cs typeface="Calibri Light"/>
              </a:rPr>
              <a:t>21</a:t>
            </a:r>
          </a:p>
        </p:txBody>
      </p:sp>
      <p:graphicFrame>
        <p:nvGraphicFramePr>
          <p:cNvPr id="18" name="Tabel 18">
            <a:extLst>
              <a:ext uri="{FF2B5EF4-FFF2-40B4-BE49-F238E27FC236}">
                <a16:creationId xmlns:a16="http://schemas.microsoft.com/office/drawing/2014/main" id="{DCB3A29D-DA8F-4E88-B437-B0289CC141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25608"/>
              </p:ext>
            </p:extLst>
          </p:nvPr>
        </p:nvGraphicFramePr>
        <p:xfrm>
          <a:off x="3821987" y="1216716"/>
          <a:ext cx="7091180" cy="5090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45590">
                  <a:extLst>
                    <a:ext uri="{9D8B030D-6E8A-4147-A177-3AD203B41FA5}">
                      <a16:colId xmlns:a16="http://schemas.microsoft.com/office/drawing/2014/main" val="125336049"/>
                    </a:ext>
                  </a:extLst>
                </a:gridCol>
                <a:gridCol w="3545590">
                  <a:extLst>
                    <a:ext uri="{9D8B030D-6E8A-4147-A177-3AD203B41FA5}">
                      <a16:colId xmlns:a16="http://schemas.microsoft.com/office/drawing/2014/main" val="14477460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3200" b="0" dirty="0">
                          <a:solidFill>
                            <a:schemeClr val="tx1"/>
                          </a:solidFill>
                          <a:latin typeface="+mj-lt"/>
                        </a:rPr>
                        <a:t>Teamleider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Bram Paulissen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b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Paulissen.B@2college.nl</a:t>
                      </a:r>
                      <a:endParaRPr lang="nl-NL" sz="20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233077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l-NL" sz="3200" b="0" dirty="0">
                          <a:solidFill>
                            <a:schemeClr val="tx1"/>
                          </a:solidFill>
                          <a:latin typeface="+mj-lt"/>
                        </a:rPr>
                        <a:t>Leerjaarcoördinator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Jeroen Reedijk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b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Reedijk.J@2college.nl</a:t>
                      </a:r>
                      <a:endParaRPr lang="nl-NL" sz="20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059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b="0">
                          <a:solidFill>
                            <a:schemeClr val="tx1"/>
                          </a:solidFill>
                          <a:latin typeface="+mj-lt"/>
                        </a:rPr>
                        <a:t>Ondersteuning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Neeltje van der Heijden</a:t>
                      </a:r>
                    </a:p>
                    <a:p>
                      <a:pPr algn="r"/>
                      <a:r>
                        <a:rPr lang="nl-NL" sz="12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Heijden.N@2college.nl</a:t>
                      </a:r>
                      <a:br>
                        <a:rPr lang="nl-NL" sz="12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</a:br>
                      <a:r>
                        <a:rPr lang="nl-NL" sz="2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Petra </a:t>
                      </a:r>
                      <a:r>
                        <a:rPr lang="nl-NL" sz="2000" b="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Holsheimer</a:t>
                      </a:r>
                      <a:endParaRPr lang="nl-NL" sz="20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  <a:p>
                      <a:pPr algn="r"/>
                      <a:r>
                        <a:rPr lang="nl-NL" sz="1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Holsheimer.P@2college.nl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6942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nl-NL" sz="20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5798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b="0">
                          <a:solidFill>
                            <a:schemeClr val="tx1"/>
                          </a:solidFill>
                          <a:latin typeface="+mj-lt"/>
                        </a:rPr>
                        <a:t>Coaching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000" b="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Sytske</a:t>
                      </a:r>
                      <a:r>
                        <a:rPr lang="nl-NL" sz="2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 van Ierland 21A</a:t>
                      </a:r>
                    </a:p>
                    <a:p>
                      <a:pPr algn="r"/>
                      <a:r>
                        <a:rPr lang="nl-NL" sz="1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Ierland.S@2college.nl</a:t>
                      </a:r>
                      <a:br>
                        <a:rPr lang="nl-NL" sz="2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</a:br>
                      <a:r>
                        <a:rPr lang="nl-NL" sz="2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Sanne Abdul 21B</a:t>
                      </a:r>
                    </a:p>
                    <a:p>
                      <a:pPr algn="r"/>
                      <a:r>
                        <a:rPr lang="nl-NL" sz="1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Abdul.S@2college.nl</a:t>
                      </a:r>
                      <a:br>
                        <a:rPr lang="nl-NL" sz="1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</a:br>
                      <a:r>
                        <a:rPr lang="nl-NL" sz="2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Sabine Eijkemans 21C</a:t>
                      </a:r>
                    </a:p>
                    <a:p>
                      <a:pPr algn="r"/>
                      <a:r>
                        <a:rPr lang="nl-NL" sz="1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Eijkemans.S@2college.nl</a:t>
                      </a:r>
                      <a:br>
                        <a:rPr lang="nl-NL" sz="2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</a:br>
                      <a:r>
                        <a:rPr lang="nl-NL" sz="2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Liesbeth van Damme 21D</a:t>
                      </a:r>
                    </a:p>
                    <a:p>
                      <a:pPr algn="r"/>
                      <a:r>
                        <a:rPr lang="nl-NL" sz="1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Damme.L@2college.nl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5826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7939225"/>
                  </a:ext>
                </a:extLst>
              </a:tr>
            </a:tbl>
          </a:graphicData>
        </a:graphic>
      </p:graphicFrame>
      <p:sp>
        <p:nvSpPr>
          <p:cNvPr id="3" name="Tekstvak 2">
            <a:extLst>
              <a:ext uri="{FF2B5EF4-FFF2-40B4-BE49-F238E27FC236}">
                <a16:creationId xmlns:a16="http://schemas.microsoft.com/office/drawing/2014/main" id="{CB786B7D-222A-4B26-B5D4-FF3C8F00E38A}"/>
              </a:ext>
            </a:extLst>
          </p:cNvPr>
          <p:cNvSpPr txBox="1"/>
          <p:nvPr/>
        </p:nvSpPr>
        <p:spPr>
          <a:xfrm>
            <a:off x="1797568" y="2481943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accent6">
                    <a:lumMod val="75000"/>
                  </a:schemeClr>
                </a:solidFill>
                <a:latin typeface="Agency FB" panose="020B0503020202020204" pitchFamily="34" charset="0"/>
              </a:rPr>
              <a:t>KED</a:t>
            </a:r>
          </a:p>
        </p:txBody>
      </p:sp>
    </p:spTree>
    <p:extLst>
      <p:ext uri="{BB962C8B-B14F-4D97-AF65-F5344CB8AC3E}">
        <p14:creationId xmlns:p14="http://schemas.microsoft.com/office/powerpoint/2010/main" val="3200005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FFCEB8-C2C7-485E-93A6-547AF8902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Onlinemedia 3" title="2College: Doe ik het goed?">
            <a:hlinkClick r:id="" action="ppaction://media"/>
            <a:extLst>
              <a:ext uri="{FF2B5EF4-FFF2-40B4-BE49-F238E27FC236}">
                <a16:creationId xmlns:a16="http://schemas.microsoft.com/office/drawing/2014/main" id="{26CA6295-C445-4C04-A1B5-BC8725C71F95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8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864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E398F177-63BA-432D-9A06-E070AD432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/>
              <a:t>Belangrijke data</a:t>
            </a:r>
            <a:endParaRPr lang="nl-NL"/>
          </a:p>
        </p:txBody>
      </p:sp>
      <p:graphicFrame>
        <p:nvGraphicFramePr>
          <p:cNvPr id="6" name="Tabel 18">
            <a:extLst>
              <a:ext uri="{FF2B5EF4-FFF2-40B4-BE49-F238E27FC236}">
                <a16:creationId xmlns:a16="http://schemas.microsoft.com/office/drawing/2014/main" id="{83FDA616-A62F-4F2D-98B9-41EB4AD8D4D3}"/>
              </a:ext>
            </a:extLst>
          </p:cNvPr>
          <p:cNvGraphicFramePr>
            <a:graphicFrameLocks noGrp="1"/>
          </p:cNvGraphicFramePr>
          <p:nvPr/>
        </p:nvGraphicFramePr>
        <p:xfrm>
          <a:off x="1932828" y="2023188"/>
          <a:ext cx="8995212" cy="3413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498086">
                  <a:extLst>
                    <a:ext uri="{9D8B030D-6E8A-4147-A177-3AD203B41FA5}">
                      <a16:colId xmlns:a16="http://schemas.microsoft.com/office/drawing/2014/main" val="125336049"/>
                    </a:ext>
                  </a:extLst>
                </a:gridCol>
                <a:gridCol w="4497126">
                  <a:extLst>
                    <a:ext uri="{9D8B030D-6E8A-4147-A177-3AD203B41FA5}">
                      <a16:colId xmlns:a16="http://schemas.microsoft.com/office/drawing/2014/main" val="14477460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3200" b="0">
                          <a:solidFill>
                            <a:schemeClr val="tx1"/>
                          </a:solidFill>
                          <a:latin typeface="+mj-lt"/>
                        </a:rPr>
                        <a:t>Laptop ophalen in de aula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20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Vrijdag 3 september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2330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b="0">
                          <a:solidFill>
                            <a:schemeClr val="tx1"/>
                          </a:solidFill>
                          <a:latin typeface="+mj-lt"/>
                        </a:rPr>
                        <a:t>LOC-gesprekken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20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Dinsdag  7 september</a:t>
                      </a:r>
                    </a:p>
                    <a:p>
                      <a:pPr algn="l"/>
                      <a:r>
                        <a:rPr lang="nl-NL" sz="20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Woensdag 8 september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059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b="0">
                          <a:solidFill>
                            <a:schemeClr val="tx1"/>
                          </a:solidFill>
                          <a:latin typeface="+mj-lt"/>
                        </a:rPr>
                        <a:t>Back -2 - School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20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Donderdag 9 september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6942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b="0">
                          <a:solidFill>
                            <a:schemeClr val="tx1"/>
                          </a:solidFill>
                          <a:latin typeface="+mj-lt"/>
                        </a:rPr>
                        <a:t>Kamp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20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Juli 2022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5798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b="0">
                          <a:solidFill>
                            <a:schemeClr val="tx1"/>
                          </a:solidFill>
                          <a:latin typeface="+mj-lt"/>
                        </a:rPr>
                        <a:t>Lezing Learning Portal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20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September 2021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5826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1800">
                        <a:solidFill>
                          <a:schemeClr val="tx1"/>
                        </a:solidFill>
                        <a:latin typeface="Agency FB" panose="020B0503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20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79392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6165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445EC3-1299-473F-B277-21E2128A6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Onlinemedia 3" title="Ontdek op Ruivenmavo!">
            <a:hlinkClick r:id="" action="ppaction://media"/>
            <a:extLst>
              <a:ext uri="{FF2B5EF4-FFF2-40B4-BE49-F238E27FC236}">
                <a16:creationId xmlns:a16="http://schemas.microsoft.com/office/drawing/2014/main" id="{BFEA092E-AB4E-4C80-BF6B-728147C93933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44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200</Words>
  <Application>Microsoft Office PowerPoint</Application>
  <PresentationFormat>Breedbeeld</PresentationFormat>
  <Paragraphs>78</Paragraphs>
  <Slides>9</Slides>
  <Notes>0</Notes>
  <HiddenSlides>0</HiddenSlides>
  <MMClips>5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5" baseType="lpstr">
      <vt:lpstr>Agency FB</vt:lpstr>
      <vt:lpstr>Arial</vt:lpstr>
      <vt:lpstr>Calibri</vt:lpstr>
      <vt:lpstr>Calibri Light</vt:lpstr>
      <vt:lpstr>Gobsmacked DEMO</vt:lpstr>
      <vt:lpstr>Kantoorthema</vt:lpstr>
      <vt:lpstr>21</vt:lpstr>
      <vt:lpstr>PowerPoint-presentatie</vt:lpstr>
      <vt:lpstr>Onderwijsplanning</vt:lpstr>
      <vt:lpstr>PowerPoint-presentatie</vt:lpstr>
      <vt:lpstr>PowerPoint-presentatie</vt:lpstr>
      <vt:lpstr>21</vt:lpstr>
      <vt:lpstr>PowerPoint-presentatie</vt:lpstr>
      <vt:lpstr>Belangrijke data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</dc:title>
  <dc:creator>Bram</dc:creator>
  <cp:lastModifiedBy>Bram</cp:lastModifiedBy>
  <cp:revision>4</cp:revision>
  <dcterms:created xsi:type="dcterms:W3CDTF">2021-06-21T11:39:48Z</dcterms:created>
  <dcterms:modified xsi:type="dcterms:W3CDTF">2021-06-21T12:14:29Z</dcterms:modified>
</cp:coreProperties>
</file>